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147375749" r:id="rId2"/>
    <p:sldId id="2147375751" r:id="rId3"/>
    <p:sldId id="2147375750" r:id="rId4"/>
    <p:sldId id="2147375752" r:id="rId5"/>
  </p:sldIdLst>
  <p:sldSz cx="9144000" cy="6858000" type="letter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1DA1A596-23B3-4C9A-ACF0-EB910C6530F4}">
          <p14:sldIdLst>
            <p14:sldId id="2147375749"/>
            <p14:sldId id="2147375751"/>
          </p14:sldIdLst>
        </p14:section>
        <p14:section name="Sample" id="{C0309933-3CA9-431D-AD3F-6DA5F7509C78}">
          <p14:sldIdLst>
            <p14:sldId id="2147375750"/>
            <p14:sldId id="214737575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6F9D4-34D6-454E-860A-36D7F69F390F}" v="6" dt="2023-03-04T18:16:59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ne, Taylor" userId="e7ce610d-b676-4b27-99e2-96a913c50b42" providerId="ADAL" clId="{6CC6F9D4-34D6-454E-860A-36D7F69F390F}"/>
    <pc:docChg chg="custSel addSld delSld modSld delMainMaster addSection modSection">
      <pc:chgData name="Stone, Taylor" userId="e7ce610d-b676-4b27-99e2-96a913c50b42" providerId="ADAL" clId="{6CC6F9D4-34D6-454E-860A-36D7F69F390F}" dt="2023-03-04T18:17:48.270" v="26" actId="14100"/>
      <pc:docMkLst>
        <pc:docMk/>
      </pc:docMkLst>
      <pc:sldChg chg="addSp delSp modSp del mod">
        <pc:chgData name="Stone, Taylor" userId="e7ce610d-b676-4b27-99e2-96a913c50b42" providerId="ADAL" clId="{6CC6F9D4-34D6-454E-860A-36D7F69F390F}" dt="2023-03-04T16:28:56.106" v="4" actId="47"/>
        <pc:sldMkLst>
          <pc:docMk/>
          <pc:sldMk cId="2474123736" sldId="256"/>
        </pc:sldMkLst>
        <pc:graphicFrameChg chg="del">
          <ac:chgData name="Stone, Taylor" userId="e7ce610d-b676-4b27-99e2-96a913c50b42" providerId="ADAL" clId="{6CC6F9D4-34D6-454E-860A-36D7F69F390F}" dt="2023-03-04T16:27:51.225" v="0" actId="478"/>
          <ac:graphicFrameMkLst>
            <pc:docMk/>
            <pc:sldMk cId="2474123736" sldId="256"/>
            <ac:graphicFrameMk id="4" creationId="{00E6EC8D-F3B1-1823-C6E4-48817B5CFCCA}"/>
          </ac:graphicFrameMkLst>
        </pc:graphicFrameChg>
        <pc:graphicFrameChg chg="add del mod">
          <ac:chgData name="Stone, Taylor" userId="e7ce610d-b676-4b27-99e2-96a913c50b42" providerId="ADAL" clId="{6CC6F9D4-34D6-454E-860A-36D7F69F390F}" dt="2023-03-04T16:28:51.574" v="2" actId="478"/>
          <ac:graphicFrameMkLst>
            <pc:docMk/>
            <pc:sldMk cId="2474123736" sldId="256"/>
            <ac:graphicFrameMk id="5" creationId="{D7B6C295-DB19-4E04-BD9F-5EB514C6B952}"/>
          </ac:graphicFrameMkLst>
        </pc:graphicFrameChg>
      </pc:sldChg>
      <pc:sldChg chg="addSp modSp">
        <pc:chgData name="Stone, Taylor" userId="e7ce610d-b676-4b27-99e2-96a913c50b42" providerId="ADAL" clId="{6CC6F9D4-34D6-454E-860A-36D7F69F390F}" dt="2023-03-04T16:28:53.724" v="3"/>
        <pc:sldMkLst>
          <pc:docMk/>
          <pc:sldMk cId="2411484391" sldId="2147375749"/>
        </pc:sldMkLst>
        <pc:graphicFrameChg chg="add mod">
          <ac:chgData name="Stone, Taylor" userId="e7ce610d-b676-4b27-99e2-96a913c50b42" providerId="ADAL" clId="{6CC6F9D4-34D6-454E-860A-36D7F69F390F}" dt="2023-03-04T16:28:53.724" v="3"/>
          <ac:graphicFrameMkLst>
            <pc:docMk/>
            <pc:sldMk cId="2411484391" sldId="2147375749"/>
            <ac:graphicFrameMk id="2" creationId="{A5CECDBA-E814-6007-E9F2-72F716419796}"/>
          </ac:graphicFrameMkLst>
        </pc:graphicFrameChg>
      </pc:sldChg>
      <pc:sldChg chg="addSp modSp new">
        <pc:chgData name="Stone, Taylor" userId="e7ce610d-b676-4b27-99e2-96a913c50b42" providerId="ADAL" clId="{6CC6F9D4-34D6-454E-860A-36D7F69F390F}" dt="2023-03-04T18:14:54.727" v="6"/>
        <pc:sldMkLst>
          <pc:docMk/>
          <pc:sldMk cId="2534689800" sldId="2147375750"/>
        </pc:sldMkLst>
        <pc:graphicFrameChg chg="add mod">
          <ac:chgData name="Stone, Taylor" userId="e7ce610d-b676-4b27-99e2-96a913c50b42" providerId="ADAL" clId="{6CC6F9D4-34D6-454E-860A-36D7F69F390F}" dt="2023-03-04T18:14:54.727" v="6"/>
          <ac:graphicFrameMkLst>
            <pc:docMk/>
            <pc:sldMk cId="2534689800" sldId="2147375750"/>
            <ac:graphicFrameMk id="2" creationId="{AF0117E4-3729-5A9D-CBB0-4EE11CADDBDF}"/>
          </ac:graphicFrameMkLst>
        </pc:graphicFrameChg>
      </pc:sldChg>
      <pc:sldChg chg="addSp modSp new mod">
        <pc:chgData name="Stone, Taylor" userId="e7ce610d-b676-4b27-99e2-96a913c50b42" providerId="ADAL" clId="{6CC6F9D4-34D6-454E-860A-36D7F69F390F}" dt="2023-03-04T18:17:48.270" v="26" actId="14100"/>
        <pc:sldMkLst>
          <pc:docMk/>
          <pc:sldMk cId="516963487" sldId="2147375751"/>
        </pc:sldMkLst>
        <pc:graphicFrameChg chg="add mod modGraphic">
          <ac:chgData name="Stone, Taylor" userId="e7ce610d-b676-4b27-99e2-96a913c50b42" providerId="ADAL" clId="{6CC6F9D4-34D6-454E-860A-36D7F69F390F}" dt="2023-03-04T18:17:48.270" v="26" actId="14100"/>
          <ac:graphicFrameMkLst>
            <pc:docMk/>
            <pc:sldMk cId="516963487" sldId="2147375751"/>
            <ac:graphicFrameMk id="2" creationId="{D230B373-88F4-0B2D-B127-4ED0FA3C3B89}"/>
          </ac:graphicFrameMkLst>
        </pc:graphicFrameChg>
      </pc:sldChg>
      <pc:sldChg chg="addSp modSp new mod">
        <pc:chgData name="Stone, Taylor" userId="e7ce610d-b676-4b27-99e2-96a913c50b42" providerId="ADAL" clId="{6CC6F9D4-34D6-454E-860A-36D7F69F390F}" dt="2023-03-04T18:17:21.643" v="25" actId="14100"/>
        <pc:sldMkLst>
          <pc:docMk/>
          <pc:sldMk cId="2228424658" sldId="2147375752"/>
        </pc:sldMkLst>
        <pc:graphicFrameChg chg="add mod modGraphic">
          <ac:chgData name="Stone, Taylor" userId="e7ce610d-b676-4b27-99e2-96a913c50b42" providerId="ADAL" clId="{6CC6F9D4-34D6-454E-860A-36D7F69F390F}" dt="2023-03-04T18:17:21.643" v="25" actId="14100"/>
          <ac:graphicFrameMkLst>
            <pc:docMk/>
            <pc:sldMk cId="2228424658" sldId="2147375752"/>
            <ac:graphicFrameMk id="2" creationId="{CE500110-648D-60BC-E67F-EE32965CD4B5}"/>
          </ac:graphicFrameMkLst>
        </pc:graphicFrameChg>
      </pc:sldChg>
      <pc:sldMasterChg chg="del delSldLayout">
        <pc:chgData name="Stone, Taylor" userId="e7ce610d-b676-4b27-99e2-96a913c50b42" providerId="ADAL" clId="{6CC6F9D4-34D6-454E-860A-36D7F69F390F}" dt="2023-03-04T16:28:56.106" v="4" actId="47"/>
        <pc:sldMasterMkLst>
          <pc:docMk/>
          <pc:sldMasterMk cId="2830374167" sldId="2147483660"/>
        </pc:sldMasterMkLst>
        <pc:sldLayoutChg chg="del">
          <pc:chgData name="Stone, Taylor" userId="e7ce610d-b676-4b27-99e2-96a913c50b42" providerId="ADAL" clId="{6CC6F9D4-34D6-454E-860A-36D7F69F390F}" dt="2023-03-04T16:28:56.106" v="4" actId="47"/>
          <pc:sldLayoutMkLst>
            <pc:docMk/>
            <pc:sldMasterMk cId="2830374167" sldId="2147483660"/>
            <pc:sldLayoutMk cId="1085550146" sldId="2147483661"/>
          </pc:sldLayoutMkLst>
        </pc:sldLayoutChg>
        <pc:sldLayoutChg chg="del">
          <pc:chgData name="Stone, Taylor" userId="e7ce610d-b676-4b27-99e2-96a913c50b42" providerId="ADAL" clId="{6CC6F9D4-34D6-454E-860A-36D7F69F390F}" dt="2023-03-04T16:28:56.106" v="4" actId="47"/>
          <pc:sldLayoutMkLst>
            <pc:docMk/>
            <pc:sldMasterMk cId="2830374167" sldId="2147483660"/>
            <pc:sldLayoutMk cId="4269145196" sldId="2147483662"/>
          </pc:sldLayoutMkLst>
        </pc:sldLayoutChg>
        <pc:sldLayoutChg chg="del">
          <pc:chgData name="Stone, Taylor" userId="e7ce610d-b676-4b27-99e2-96a913c50b42" providerId="ADAL" clId="{6CC6F9D4-34D6-454E-860A-36D7F69F390F}" dt="2023-03-04T16:28:56.106" v="4" actId="47"/>
          <pc:sldLayoutMkLst>
            <pc:docMk/>
            <pc:sldMasterMk cId="2830374167" sldId="2147483660"/>
            <pc:sldLayoutMk cId="3233477246" sldId="2147483663"/>
          </pc:sldLayoutMkLst>
        </pc:sldLayoutChg>
        <pc:sldLayoutChg chg="del">
          <pc:chgData name="Stone, Taylor" userId="e7ce610d-b676-4b27-99e2-96a913c50b42" providerId="ADAL" clId="{6CC6F9D4-34D6-454E-860A-36D7F69F390F}" dt="2023-03-04T16:28:56.106" v="4" actId="47"/>
          <pc:sldLayoutMkLst>
            <pc:docMk/>
            <pc:sldMasterMk cId="2830374167" sldId="2147483660"/>
            <pc:sldLayoutMk cId="410324891" sldId="2147483664"/>
          </pc:sldLayoutMkLst>
        </pc:sldLayoutChg>
        <pc:sldLayoutChg chg="del">
          <pc:chgData name="Stone, Taylor" userId="e7ce610d-b676-4b27-99e2-96a913c50b42" providerId="ADAL" clId="{6CC6F9D4-34D6-454E-860A-36D7F69F390F}" dt="2023-03-04T16:28:56.106" v="4" actId="47"/>
          <pc:sldLayoutMkLst>
            <pc:docMk/>
            <pc:sldMasterMk cId="2830374167" sldId="2147483660"/>
            <pc:sldLayoutMk cId="1130486840" sldId="2147483665"/>
          </pc:sldLayoutMkLst>
        </pc:sldLayoutChg>
        <pc:sldLayoutChg chg="del">
          <pc:chgData name="Stone, Taylor" userId="e7ce610d-b676-4b27-99e2-96a913c50b42" providerId="ADAL" clId="{6CC6F9D4-34D6-454E-860A-36D7F69F390F}" dt="2023-03-04T16:28:56.106" v="4" actId="47"/>
          <pc:sldLayoutMkLst>
            <pc:docMk/>
            <pc:sldMasterMk cId="2830374167" sldId="2147483660"/>
            <pc:sldLayoutMk cId="1862132402" sldId="2147483666"/>
          </pc:sldLayoutMkLst>
        </pc:sldLayoutChg>
        <pc:sldLayoutChg chg="del">
          <pc:chgData name="Stone, Taylor" userId="e7ce610d-b676-4b27-99e2-96a913c50b42" providerId="ADAL" clId="{6CC6F9D4-34D6-454E-860A-36D7F69F390F}" dt="2023-03-04T16:28:56.106" v="4" actId="47"/>
          <pc:sldLayoutMkLst>
            <pc:docMk/>
            <pc:sldMasterMk cId="2830374167" sldId="2147483660"/>
            <pc:sldLayoutMk cId="1947700593" sldId="2147483667"/>
          </pc:sldLayoutMkLst>
        </pc:sldLayoutChg>
        <pc:sldLayoutChg chg="del">
          <pc:chgData name="Stone, Taylor" userId="e7ce610d-b676-4b27-99e2-96a913c50b42" providerId="ADAL" clId="{6CC6F9D4-34D6-454E-860A-36D7F69F390F}" dt="2023-03-04T16:28:56.106" v="4" actId="47"/>
          <pc:sldLayoutMkLst>
            <pc:docMk/>
            <pc:sldMasterMk cId="2830374167" sldId="2147483660"/>
            <pc:sldLayoutMk cId="3378534400" sldId="2147483668"/>
          </pc:sldLayoutMkLst>
        </pc:sldLayoutChg>
        <pc:sldLayoutChg chg="del">
          <pc:chgData name="Stone, Taylor" userId="e7ce610d-b676-4b27-99e2-96a913c50b42" providerId="ADAL" clId="{6CC6F9D4-34D6-454E-860A-36D7F69F390F}" dt="2023-03-04T16:28:56.106" v="4" actId="47"/>
          <pc:sldLayoutMkLst>
            <pc:docMk/>
            <pc:sldMasterMk cId="2830374167" sldId="2147483660"/>
            <pc:sldLayoutMk cId="3173929736" sldId="2147483669"/>
          </pc:sldLayoutMkLst>
        </pc:sldLayoutChg>
        <pc:sldLayoutChg chg="del">
          <pc:chgData name="Stone, Taylor" userId="e7ce610d-b676-4b27-99e2-96a913c50b42" providerId="ADAL" clId="{6CC6F9D4-34D6-454E-860A-36D7F69F390F}" dt="2023-03-04T16:28:56.106" v="4" actId="47"/>
          <pc:sldLayoutMkLst>
            <pc:docMk/>
            <pc:sldMasterMk cId="2830374167" sldId="2147483660"/>
            <pc:sldLayoutMk cId="2550894668" sldId="2147483670"/>
          </pc:sldLayoutMkLst>
        </pc:sldLayoutChg>
        <pc:sldLayoutChg chg="del">
          <pc:chgData name="Stone, Taylor" userId="e7ce610d-b676-4b27-99e2-96a913c50b42" providerId="ADAL" clId="{6CC6F9D4-34D6-454E-860A-36D7F69F390F}" dt="2023-03-04T16:28:56.106" v="4" actId="47"/>
          <pc:sldLayoutMkLst>
            <pc:docMk/>
            <pc:sldMasterMk cId="2830374167" sldId="2147483660"/>
            <pc:sldLayoutMk cId="223460452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419792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r>
              <a:rPr lang="en-GB" dirty="0"/>
              <a:t>Click on the icon to insert a picture</a:t>
            </a:r>
          </a:p>
        </p:txBody>
      </p:sp>
      <p:sp>
        <p:nvSpPr>
          <p:cNvPr id="10" name="Rektangel 9"/>
          <p:cNvSpPr/>
          <p:nvPr/>
        </p:nvSpPr>
        <p:spPr>
          <a:xfrm>
            <a:off x="0" y="5419792"/>
            <a:ext cx="9137682" cy="143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350" dirty="0" err="1"/>
          </a:p>
        </p:txBody>
      </p:sp>
      <p:sp>
        <p:nvSpPr>
          <p:cNvPr id="15" name="Rektangel 14"/>
          <p:cNvSpPr/>
          <p:nvPr/>
        </p:nvSpPr>
        <p:spPr>
          <a:xfrm>
            <a:off x="6432332" y="-10886"/>
            <a:ext cx="271166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350" dirty="0" err="1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650" y="5651195"/>
            <a:ext cx="8647510" cy="91494"/>
          </a:xfrm>
          <a:prstGeom prst="rect">
            <a:avLst/>
          </a:prstGeom>
        </p:spPr>
      </p:pic>
      <p:sp>
        <p:nvSpPr>
          <p:cNvPr id="22" name="Text Placeholder 6"/>
          <p:cNvSpPr txBox="1">
            <a:spLocks/>
          </p:cNvSpPr>
          <p:nvPr/>
        </p:nvSpPr>
        <p:spPr>
          <a:xfrm>
            <a:off x="4689491" y="6120062"/>
            <a:ext cx="4216004" cy="3767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>
                <a:solidFill>
                  <a:schemeClr val="accent2"/>
                </a:solidFill>
              </a:rPr>
              <a:t>CLINICAL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>
                <a:solidFill>
                  <a:schemeClr val="accent2"/>
                </a:solidFill>
              </a:rPr>
              <a:t>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3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47650" y="555626"/>
            <a:ext cx="7175128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3600" b="0" dirty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689491" y="6120062"/>
            <a:ext cx="4216004" cy="3767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>
                <a:solidFill>
                  <a:schemeClr val="bg1"/>
                </a:solidFill>
              </a:rPr>
              <a:t>CLINICAL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>
                <a:solidFill>
                  <a:schemeClr val="bg1"/>
                </a:solidFill>
              </a:rPr>
              <a:t>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1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47650" y="555626"/>
            <a:ext cx="7175128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3600" b="0" dirty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689491" y="6120062"/>
            <a:ext cx="4216004" cy="3767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>
                <a:solidFill>
                  <a:schemeClr val="bg1"/>
                </a:solidFill>
              </a:rPr>
              <a:t>CLINICAL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>
                <a:solidFill>
                  <a:schemeClr val="bg1"/>
                </a:solidFill>
              </a:rPr>
              <a:t>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288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r>
              <a:rPr lang="en-GB" dirty="0"/>
              <a:t>Click on the icon to insert a picture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47650" y="559229"/>
            <a:ext cx="7175128" cy="2052768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3600" b="0" dirty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</a:t>
            </a:r>
          </a:p>
        </p:txBody>
      </p:sp>
      <p:sp>
        <p:nvSpPr>
          <p:cNvPr id="2" name="Rektangel 1"/>
          <p:cNvSpPr/>
          <p:nvPr/>
        </p:nvSpPr>
        <p:spPr>
          <a:xfrm>
            <a:off x="7027624" y="5861278"/>
            <a:ext cx="2116377" cy="569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350" dirty="0" err="1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4689491" y="6120062"/>
            <a:ext cx="4216004" cy="3767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>
                <a:solidFill>
                  <a:schemeClr val="accent2"/>
                </a:solidFill>
              </a:rPr>
              <a:t>CLINICAL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>
                <a:solidFill>
                  <a:schemeClr val="accent2"/>
                </a:solidFill>
              </a:rPr>
              <a:t>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73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A">
    <p:bg>
      <p:bgPr>
        <a:gradFill flip="none" rotWithShape="1">
          <a:gsLst>
            <a:gs pos="0">
              <a:schemeClr val="bg2"/>
            </a:gs>
            <a:gs pos="21000">
              <a:schemeClr val="bg2"/>
            </a:gs>
            <a:gs pos="100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7651" y="555626"/>
            <a:ext cx="2730501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1500" b="0" dirty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4689491" y="6120062"/>
            <a:ext cx="4216004" cy="3767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>
                <a:solidFill>
                  <a:schemeClr val="accent2"/>
                </a:solidFill>
              </a:rPr>
              <a:t>CLINICAL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>
                <a:solidFill>
                  <a:schemeClr val="accent2"/>
                </a:solidFill>
              </a:rPr>
              <a:t>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68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555626"/>
            <a:ext cx="2730501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1500" b="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689491" y="6120062"/>
            <a:ext cx="4216004" cy="3767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>
                <a:solidFill>
                  <a:schemeClr val="bg1"/>
                </a:solidFill>
              </a:rPr>
              <a:t>CLINICAL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>
                <a:solidFill>
                  <a:schemeClr val="bg1"/>
                </a:solidFill>
              </a:rPr>
              <a:t>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47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-264073" y="0"/>
            <a:ext cx="91440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r>
              <a:rPr lang="en-GB"/>
              <a:t>Click on the icon to insert a picture</a:t>
            </a:r>
          </a:p>
        </p:txBody>
      </p:sp>
      <p:sp>
        <p:nvSpPr>
          <p:cNvPr id="15" name="Rektangel 14"/>
          <p:cNvSpPr/>
          <p:nvPr/>
        </p:nvSpPr>
        <p:spPr>
          <a:xfrm>
            <a:off x="6432334" y="-10886"/>
            <a:ext cx="271166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247650" y="2813461"/>
            <a:ext cx="3646800" cy="1231078"/>
          </a:xfrm>
          <a:noFill/>
        </p:spPr>
        <p:txBody>
          <a:bodyPr lIns="0" tIns="0" rIns="0" bIns="0" anchor="ctr" anchorCtr="0"/>
          <a:lstStyle>
            <a:lvl1pPr algn="l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21" name="Billede 18">
            <a:extLst>
              <a:ext uri="{FF2B5EF4-FFF2-40B4-BE49-F238E27FC236}">
                <a16:creationId xmlns:a16="http://schemas.microsoft.com/office/drawing/2014/main" id="{8CF441BD-41BB-4D40-AC14-72C2E1E8B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7650" y="5651195"/>
            <a:ext cx="8647510" cy="91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23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CAFC5D9-CA1D-4CD1-BB96-AA21B8AA64A2}"/>
              </a:ext>
            </a:extLst>
          </p:cNvPr>
          <p:cNvSpPr txBox="1">
            <a:spLocks/>
          </p:cNvSpPr>
          <p:nvPr/>
        </p:nvSpPr>
        <p:spPr>
          <a:xfrm>
            <a:off x="4680347" y="6327326"/>
            <a:ext cx="4216004" cy="3767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</a:rPr>
              <a:t>CLINICAL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</a:rPr>
              <a:t>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546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61CC-8DCF-4FDA-8AD7-0DA54B5C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8096"/>
          </a:xfrm>
          <a:solidFill>
            <a:schemeClr val="accent1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621A-85F5-4047-84CC-3C5B49C2C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8" y="1147483"/>
            <a:ext cx="8780929" cy="5029481"/>
          </a:xfrm>
        </p:spPr>
        <p:txBody>
          <a:bodyPr/>
          <a:lstStyle>
            <a:lvl1pPr marL="385763" indent="-385763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5800" indent="-3429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028700" indent="-34290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1285875" indent="-257175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1628775" indent="-257175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DE022-8530-48EC-A2EF-F971C3D0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8AB14-7421-48C7-9921-04D5C274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0BBD8-DB8D-45D0-90D2-2C1D2ED4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07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693F8-78D1-693C-6431-47D9E94D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5A290-F694-AB79-AEF7-9AF09154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FE958-5CB4-ED8B-A6CE-52B6D5C2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305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84" y="3771453"/>
            <a:ext cx="7555834" cy="14067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 b="0" i="0">
                <a:solidFill>
                  <a:schemeClr val="tx1"/>
                </a:solidFill>
                <a:latin typeface="Montserrat Light" panose="00000400000000000000" pitchFamily="50" charset="0"/>
                <a:ea typeface="Montserrat Light" panose="00000400000000000000" pitchFamily="50" charset="0"/>
                <a:cs typeface="Montserrat Light" panose="000004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94084" y="5228346"/>
            <a:ext cx="7555834" cy="522287"/>
          </a:xfrm>
        </p:spPr>
        <p:txBody>
          <a:bodyPr>
            <a:normAutofit/>
          </a:bodyPr>
          <a:lstStyle>
            <a:lvl1pPr marL="0" indent="0">
              <a:buNone/>
              <a:defRPr sz="1350" b="1" i="0" spc="113" baseline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Montserrat" panose="0200050500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1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419792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r>
              <a:rPr lang="en-GB" dirty="0"/>
              <a:t>Click on the icon to insert a picture</a:t>
            </a:r>
          </a:p>
        </p:txBody>
      </p:sp>
      <p:sp>
        <p:nvSpPr>
          <p:cNvPr id="10" name="Rektangel 9"/>
          <p:cNvSpPr/>
          <p:nvPr/>
        </p:nvSpPr>
        <p:spPr>
          <a:xfrm>
            <a:off x="0" y="5419792"/>
            <a:ext cx="9137682" cy="143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350" dirty="0" err="1"/>
          </a:p>
        </p:txBody>
      </p:sp>
      <p:sp>
        <p:nvSpPr>
          <p:cNvPr id="15" name="Rektangel 14"/>
          <p:cNvSpPr/>
          <p:nvPr/>
        </p:nvSpPr>
        <p:spPr>
          <a:xfrm>
            <a:off x="6432332" y="-10886"/>
            <a:ext cx="271166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350" dirty="0" err="1"/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650" y="5651195"/>
            <a:ext cx="8647510" cy="91494"/>
          </a:xfrm>
          <a:prstGeom prst="rect">
            <a:avLst/>
          </a:prstGeom>
        </p:spPr>
      </p:pic>
      <p:sp>
        <p:nvSpPr>
          <p:cNvPr id="18" name="Text Placeholder 6"/>
          <p:cNvSpPr txBox="1">
            <a:spLocks/>
          </p:cNvSpPr>
          <p:nvPr/>
        </p:nvSpPr>
        <p:spPr>
          <a:xfrm>
            <a:off x="4689491" y="6120062"/>
            <a:ext cx="4216004" cy="3767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>
                <a:solidFill>
                  <a:schemeClr val="accent2"/>
                </a:solidFill>
              </a:rPr>
              <a:t>CLINICAL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>
                <a:solidFill>
                  <a:schemeClr val="accent2"/>
                </a:solidFill>
              </a:rPr>
              <a:t>EDUCATION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64AAD-1482-40B2-A085-F71A2C98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297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991C-4A7C-C344-A3C4-EA9251C7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41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 Light" panose="00000400000000000000" pitchFamily="50" charset="0"/>
              </a:defRPr>
            </a:lvl1pPr>
            <a:lvl2pPr>
              <a:defRPr>
                <a:latin typeface="Montserrat Light" panose="00000400000000000000" pitchFamily="50" charset="0"/>
              </a:defRPr>
            </a:lvl2pPr>
            <a:lvl3pPr>
              <a:defRPr sz="1200" b="0" i="0">
                <a:latin typeface="Montserrat Light" panose="00000400000000000000" pitchFamily="50" charset="0"/>
                <a:ea typeface="Proxima Nova Light" charset="0"/>
                <a:cs typeface="Proxima Nova Light" charset="0"/>
              </a:defRPr>
            </a:lvl3pPr>
            <a:lvl4pPr>
              <a:defRPr sz="1200" b="0" i="0">
                <a:latin typeface="Montserrat Light" panose="00000400000000000000" pitchFamily="50" charset="0"/>
                <a:ea typeface="Proxima Nova Light" charset="0"/>
                <a:cs typeface="Proxima Nova Light" charset="0"/>
              </a:defRPr>
            </a:lvl4pPr>
            <a:lvl5pPr>
              <a:defRPr sz="1200" b="0" i="0">
                <a:latin typeface="Montserrat Light" panose="00000400000000000000" pitchFamily="50" charset="0"/>
                <a:ea typeface="Proxima Nova Light" charset="0"/>
                <a:cs typeface="Proxima Nov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96D65-4EA7-4BD4-A9C9-1F49ADC1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7201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77782"/>
            <a:ext cx="9144000" cy="280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899" y="181329"/>
            <a:ext cx="6436274" cy="3399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991C-4A7C-C344-A3C4-EA9251C7B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57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639394D2-E691-42CD-BF5D-259A27EF30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45000" y="496850"/>
            <a:ext cx="6200180" cy="55810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438136-FF33-8F45-91C5-E8899EF58550}"/>
              </a:ext>
            </a:extLst>
          </p:cNvPr>
          <p:cNvSpPr/>
          <p:nvPr userDrawn="1"/>
        </p:nvSpPr>
        <p:spPr>
          <a:xfrm>
            <a:off x="1385888" y="496851"/>
            <a:ext cx="7672387" cy="5581649"/>
          </a:xfrm>
          <a:prstGeom prst="rect">
            <a:avLst/>
          </a:prstGeom>
          <a:gradFill>
            <a:gsLst>
              <a:gs pos="0">
                <a:schemeClr val="tx2">
                  <a:alpha val="21000"/>
                </a:schemeClr>
              </a:gs>
              <a:gs pos="79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A9B15-91D9-094B-B250-4FC5D8A1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08B5-D5DC-634D-AC6C-4858633E7D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13D173-1BC6-2841-AE28-1FE6C3F43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6" y="2057401"/>
            <a:ext cx="5320517" cy="13926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CEF98B-E562-AE47-97E3-33C51D547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6" y="3576360"/>
            <a:ext cx="5320516" cy="93149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055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139072"/>
            <a:ext cx="3886201" cy="42446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14901" y="1643389"/>
            <a:ext cx="3886199" cy="444916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739" y="1643389"/>
            <a:ext cx="3543988" cy="4449162"/>
          </a:xfrm>
        </p:spPr>
        <p:txBody>
          <a:bodyPr>
            <a:normAutofit/>
          </a:bodyPr>
          <a:lstStyle>
            <a:lvl1pPr marL="175022" indent="-175022">
              <a:spcBef>
                <a:spcPts val="2250"/>
              </a:spcBef>
              <a:buFont typeface="Arial" charset="0"/>
              <a:buChar char="•"/>
              <a:tabLst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991C-4A7C-C344-A3C4-EA9251C7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0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424" y="1206584"/>
            <a:ext cx="729715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 i="0">
                <a:solidFill>
                  <a:schemeClr val="bg1"/>
                </a:solidFill>
                <a:latin typeface="Montserrat Light" panose="00000400000000000000" pitchFamily="50" charset="0"/>
                <a:ea typeface="Montserrat Light" panose="00000400000000000000" pitchFamily="50" charset="0"/>
                <a:cs typeface="Montserrat Light" panose="000004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3424" y="3758451"/>
            <a:ext cx="7297152" cy="1655762"/>
          </a:xfrm>
        </p:spPr>
        <p:txBody>
          <a:bodyPr>
            <a:normAutofit/>
          </a:bodyPr>
          <a:lstStyle>
            <a:lvl1pPr marL="0" indent="0" algn="ctr">
              <a:buNone/>
              <a:defRPr sz="1350" b="1" i="0" spc="75" baseline="0">
                <a:solidFill>
                  <a:schemeClr val="bg1"/>
                </a:solidFill>
                <a:latin typeface="Montserrat" panose="02000505000000020004" pitchFamily="2" charset="0"/>
                <a:ea typeface="Montserrat" panose="02000505000000020004" pitchFamily="2" charset="0"/>
                <a:cs typeface="Montserrat" panose="0200050500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028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991C-4A7C-C344-A3C4-EA9251C7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35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r>
              <a:rPr lang="en-GB" dirty="0"/>
              <a:t>Click on the icon to insert a picture</a:t>
            </a:r>
          </a:p>
        </p:txBody>
      </p:sp>
      <p:sp>
        <p:nvSpPr>
          <p:cNvPr id="15" name="Rektangel 14"/>
          <p:cNvSpPr/>
          <p:nvPr/>
        </p:nvSpPr>
        <p:spPr>
          <a:xfrm>
            <a:off x="6432332" y="-10886"/>
            <a:ext cx="271166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350" dirty="0" err="1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247650" y="2813461"/>
            <a:ext cx="3646800" cy="1231078"/>
          </a:xfrm>
          <a:noFill/>
        </p:spPr>
        <p:txBody>
          <a:bodyPr lIns="0" tIns="0" rIns="0" bIns="0" anchor="ctr" anchorCtr="0"/>
          <a:lstStyle>
            <a:lvl1pPr algn="l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20" y="5480503"/>
            <a:ext cx="9143981" cy="369589"/>
          </a:xfrm>
          <a:blipFill>
            <a:blip r:embed="rId3"/>
            <a:srcRect/>
            <a:stretch>
              <a:fillRect b="-157180"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47650" y="5985950"/>
            <a:ext cx="4095750" cy="376755"/>
          </a:xfrm>
        </p:spPr>
        <p:txBody>
          <a:bodyPr anchor="ctr" anchorCtr="0"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4689491" y="6120062"/>
            <a:ext cx="4216004" cy="3767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>
                <a:solidFill>
                  <a:schemeClr val="accent2"/>
                </a:solidFill>
              </a:rPr>
              <a:t>CLINICAL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>
                <a:solidFill>
                  <a:schemeClr val="accent2"/>
                </a:solidFill>
              </a:rPr>
              <a:t>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92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r>
              <a:rPr lang="en-GB" dirty="0"/>
              <a:t>Click on the icon to insert a picture</a:t>
            </a:r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20" y="5480503"/>
            <a:ext cx="9143981" cy="369589"/>
          </a:xfrm>
          <a:blipFill>
            <a:blip r:embed="rId3"/>
            <a:srcRect/>
            <a:stretch>
              <a:fillRect b="-157180"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5" name="Rektangel 14"/>
          <p:cNvSpPr/>
          <p:nvPr/>
        </p:nvSpPr>
        <p:spPr>
          <a:xfrm>
            <a:off x="6432332" y="-10886"/>
            <a:ext cx="271166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350" dirty="0" err="1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247650" y="2813461"/>
            <a:ext cx="3646800" cy="1231078"/>
          </a:xfrm>
          <a:noFill/>
        </p:spPr>
        <p:txBody>
          <a:bodyPr lIns="0" tIns="0" rIns="0" bIns="0" anchor="ctr" anchorCtr="0"/>
          <a:lstStyle>
            <a:lvl1pPr algn="l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4689491" y="6120062"/>
            <a:ext cx="4216004" cy="3767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>
                <a:solidFill>
                  <a:schemeClr val="bg1"/>
                </a:solidFill>
              </a:rPr>
              <a:t>CLINICAL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>
                <a:solidFill>
                  <a:schemeClr val="bg1"/>
                </a:solidFill>
              </a:rPr>
              <a:t>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1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1" y="342266"/>
            <a:ext cx="8647199" cy="10017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Agenda/Program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8401" y="1600201"/>
            <a:ext cx="8647199" cy="4168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to 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95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350" dirty="0" err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Agenda/Program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1" y="1825625"/>
            <a:ext cx="8647508" cy="3943350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Billede 10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146" y="6147397"/>
            <a:ext cx="8640000" cy="54000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4680347" y="6327326"/>
            <a:ext cx="4216004" cy="3767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>
                <a:solidFill>
                  <a:schemeClr val="accent2"/>
                </a:solidFill>
              </a:rPr>
              <a:t>CLINICAL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2"/>
                </a:solidFill>
              </a:rPr>
              <a:t>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32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7651" y="1825625"/>
            <a:ext cx="8647508" cy="39433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r>
              <a:rPr lang="en-GB" dirty="0"/>
              <a:t>Click to edit</a:t>
            </a:r>
          </a:p>
          <a:p>
            <a:pPr lvl="1"/>
            <a:r>
              <a:rPr lang="en-GB" dirty="0"/>
              <a:t>Click to edit</a:t>
            </a:r>
          </a:p>
          <a:p>
            <a:pPr lvl="2"/>
            <a:r>
              <a:rPr lang="en-GB" dirty="0"/>
              <a:t>Click to edit</a:t>
            </a:r>
          </a:p>
          <a:p>
            <a:pPr lvl="3"/>
            <a:r>
              <a:rPr lang="en-GB" dirty="0"/>
              <a:t>Click to 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70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7651" y="1825625"/>
            <a:ext cx="4216003" cy="3943350"/>
          </a:xfrm>
        </p:spPr>
        <p:txBody>
          <a:bodyPr/>
          <a:lstStyle/>
          <a:p>
            <a:r>
              <a:rPr lang="en-GB" dirty="0"/>
              <a:t>Click to edit</a:t>
            </a:r>
          </a:p>
          <a:p>
            <a:pPr lvl="1"/>
            <a:r>
              <a:rPr lang="en-GB" dirty="0"/>
              <a:t>Click to edit</a:t>
            </a:r>
          </a:p>
          <a:p>
            <a:pPr lvl="2"/>
            <a:r>
              <a:rPr lang="en-GB" dirty="0"/>
              <a:t>Click to edit</a:t>
            </a:r>
          </a:p>
          <a:p>
            <a:pPr lvl="3"/>
            <a:r>
              <a:rPr lang="en-GB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0348" y="1825625"/>
            <a:ext cx="4214812" cy="3943350"/>
          </a:xfrm>
        </p:spPr>
        <p:txBody>
          <a:bodyPr/>
          <a:lstStyle/>
          <a:p>
            <a:r>
              <a:rPr lang="en-GB" dirty="0"/>
              <a:t>Click to edit</a:t>
            </a:r>
          </a:p>
          <a:p>
            <a:pPr lvl="1"/>
            <a:r>
              <a:rPr lang="en-GB" dirty="0"/>
              <a:t>Click to edit</a:t>
            </a:r>
          </a:p>
          <a:p>
            <a:pPr lvl="2"/>
            <a:r>
              <a:rPr lang="en-GB" dirty="0"/>
              <a:t>Click to edit</a:t>
            </a:r>
          </a:p>
          <a:p>
            <a:pPr lvl="3"/>
            <a:r>
              <a:rPr lang="en-GB" dirty="0"/>
              <a:t>Click to 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43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47650" y="555626"/>
            <a:ext cx="7175128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3600" b="0" dirty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689491" y="6120062"/>
            <a:ext cx="4216004" cy="3767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>
                <a:solidFill>
                  <a:schemeClr val="bg1"/>
                </a:solidFill>
              </a:rPr>
              <a:t>CLINICAL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>
                <a:solidFill>
                  <a:schemeClr val="bg1"/>
                </a:solidFill>
              </a:rPr>
              <a:t>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91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1" y="372746"/>
            <a:ext cx="8647509" cy="10017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/>
              <a:t>Click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1" y="1498983"/>
            <a:ext cx="8647509" cy="4269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level A</a:t>
            </a:r>
          </a:p>
          <a:p>
            <a:pPr lvl="1"/>
            <a:r>
              <a:rPr lang="da-DK" dirty="0"/>
              <a:t>Level B</a:t>
            </a:r>
          </a:p>
          <a:p>
            <a:pPr lvl="2"/>
            <a:r>
              <a:rPr lang="da-DK" dirty="0"/>
              <a:t>Level C</a:t>
            </a:r>
          </a:p>
          <a:p>
            <a:pPr lvl="3"/>
            <a:r>
              <a:rPr lang="da-DK" dirty="0"/>
              <a:t>Level D</a:t>
            </a:r>
          </a:p>
          <a:p>
            <a:pPr lvl="4"/>
            <a:r>
              <a:rPr lang="da-DK" dirty="0"/>
              <a:t>Level E</a:t>
            </a:r>
          </a:p>
          <a:p>
            <a:pPr lvl="5"/>
            <a:r>
              <a:rPr lang="da-DK" dirty="0"/>
              <a:t>Level F</a:t>
            </a:r>
          </a:p>
          <a:p>
            <a:pPr lvl="6"/>
            <a:r>
              <a:rPr lang="da-DK" dirty="0"/>
              <a:t>Level G</a:t>
            </a:r>
          </a:p>
          <a:p>
            <a:pPr lvl="7"/>
            <a:r>
              <a:rPr lang="da-DK" dirty="0"/>
              <a:t>Level H</a:t>
            </a:r>
          </a:p>
          <a:p>
            <a:pPr lvl="8"/>
            <a:r>
              <a:rPr lang="da-DK" dirty="0"/>
              <a:t>Level I</a:t>
            </a:r>
            <a:endParaRPr lang="en-GB" dirty="0"/>
          </a:p>
        </p:txBody>
      </p:sp>
      <p:pic>
        <p:nvPicPr>
          <p:cNvPr id="11" name="Billede 10"/>
          <p:cNvPicPr preferRelativeResize="0">
            <a:picLocks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651" y="6148800"/>
            <a:ext cx="8647509" cy="54000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4680347" y="6327326"/>
            <a:ext cx="4216004" cy="3767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2"/>
                </a:solidFill>
              </a:rPr>
              <a:t>CLINICAL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2"/>
                </a:solidFill>
              </a:rPr>
              <a:t>EDUCATION</a:t>
            </a:r>
          </a:p>
        </p:txBody>
      </p:sp>
    </p:spTree>
    <p:custDataLst>
      <p:tags r:id="rId28"/>
    </p:custDataLst>
    <p:extLst>
      <p:ext uri="{BB962C8B-B14F-4D97-AF65-F5344CB8AC3E}">
        <p14:creationId xmlns:p14="http://schemas.microsoft.com/office/powerpoint/2010/main" val="301416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5000" indent="-135000" algn="l" defTabSz="685800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Wingdings" panose="05000000000000000000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135000" algn="l" defTabSz="685800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Wingdings" panose="05000000000000000000" pitchFamily="2" charset="2"/>
        <a:buChar char="§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405000" indent="-135000" algn="l" defTabSz="685800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35000" algn="l" defTabSz="685800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Wingdings" panose="05000000000000000000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Wingdings" panose="05000000000000000000" pitchFamily="2" charset="2"/>
        <a:buChar char="§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540000" indent="-135000" algn="l" defTabSz="685800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Wingdings" panose="05000000000000000000" pitchFamily="2" charset="2"/>
        <a:buChar char="§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540000" indent="-135000" algn="l" defTabSz="685800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Wingdings" panose="05000000000000000000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0" indent="-135000" algn="l" defTabSz="685800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Wingdings" panose="05000000000000000000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540000" indent="-135000" algn="l" defTabSz="685800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Wingdings" panose="05000000000000000000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8">
          <p15:clr>
            <a:srgbClr val="F26B43"/>
          </p15:clr>
        </p15:guide>
        <p15:guide id="2" pos="7471">
          <p15:clr>
            <a:srgbClr val="F26B43"/>
          </p15:clr>
        </p15:guide>
        <p15:guide id="3" orient="horz" pos="350">
          <p15:clr>
            <a:srgbClr val="F26B43"/>
          </p15:clr>
        </p15:guide>
        <p15:guide id="4" orient="horz" pos="981">
          <p15:clr>
            <a:srgbClr val="F26B43"/>
          </p15:clr>
        </p15:guide>
        <p15:guide id="5" pos="3749">
          <p15:clr>
            <a:srgbClr val="F26B43"/>
          </p15:clr>
        </p15:guide>
        <p15:guide id="6" orient="horz" pos="1150">
          <p15:clr>
            <a:srgbClr val="F26B43"/>
          </p15:clr>
        </p15:guide>
        <p15:guide id="7" orient="horz" pos="3634">
          <p15:clr>
            <a:srgbClr val="F26B43"/>
          </p15:clr>
        </p15:guide>
        <p15:guide id="8" pos="3931">
          <p15:clr>
            <a:srgbClr val="F26B43"/>
          </p15:clr>
        </p15:guide>
        <p15:guide id="9" pos="74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CECDBA-E814-6007-E9F2-72F716419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21191"/>
              </p:ext>
            </p:extLst>
          </p:nvPr>
        </p:nvGraphicFramePr>
        <p:xfrm>
          <a:off x="656948" y="328473"/>
          <a:ext cx="7830105" cy="6014558"/>
        </p:xfrm>
        <a:graphic>
          <a:graphicData uri="http://schemas.openxmlformats.org/drawingml/2006/table">
            <a:tbl>
              <a:tblPr firstRow="1" bandRow="1"/>
              <a:tblGrid>
                <a:gridCol w="1198485">
                  <a:extLst>
                    <a:ext uri="{9D8B030D-6E8A-4147-A177-3AD203B41FA5}">
                      <a16:colId xmlns:a16="http://schemas.microsoft.com/office/drawing/2014/main" val="4199035347"/>
                    </a:ext>
                  </a:extLst>
                </a:gridCol>
                <a:gridCol w="3151573">
                  <a:extLst>
                    <a:ext uri="{9D8B030D-6E8A-4147-A177-3AD203B41FA5}">
                      <a16:colId xmlns:a16="http://schemas.microsoft.com/office/drawing/2014/main" val="1838788811"/>
                    </a:ext>
                  </a:extLst>
                </a:gridCol>
                <a:gridCol w="3480047">
                  <a:extLst>
                    <a:ext uri="{9D8B030D-6E8A-4147-A177-3AD203B41FA5}">
                      <a16:colId xmlns:a16="http://schemas.microsoft.com/office/drawing/2014/main" val="583150738"/>
                    </a:ext>
                  </a:extLst>
                </a:gridCol>
              </a:tblGrid>
              <a:tr h="621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SWOT Tool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Favorable</a:t>
                      </a:r>
                    </a:p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achieving the objective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Unfavorable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achieving the objective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0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690225"/>
                  </a:ext>
                </a:extLst>
              </a:tr>
              <a:tr h="268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attributes </a:t>
                      </a:r>
                      <a:b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organization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trengths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eaknesses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60580"/>
                  </a:ext>
                </a:extLst>
              </a:tr>
              <a:tr h="268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attributes </a:t>
                      </a:r>
                      <a:b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environment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pportunities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hreats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073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1148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30B373-88F4-0B2D-B127-4ED0FA3C3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12626"/>
              </p:ext>
            </p:extLst>
          </p:nvPr>
        </p:nvGraphicFramePr>
        <p:xfrm>
          <a:off x="495332" y="248575"/>
          <a:ext cx="8153335" cy="5939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41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cap="all" baseline="0" dirty="0">
                          <a:latin typeface="+mn-lt"/>
                        </a:rPr>
                        <a:t>SWOT QUADRANT:  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788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n-lt"/>
                        </a:rPr>
                        <a:t>ITEM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n-lt"/>
                        </a:rPr>
                        <a:t>ACTION</a:t>
                      </a:r>
                      <a:r>
                        <a:rPr lang="en-US" b="1" baseline="0">
                          <a:solidFill>
                            <a:schemeClr val="bg1"/>
                          </a:solidFill>
                          <a:latin typeface="+mn-lt"/>
                        </a:rPr>
                        <a:t> STEPS</a:t>
                      </a:r>
                      <a:endParaRPr lang="en-US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n-lt"/>
                        </a:rPr>
                        <a:t>DEADLINES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491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Insert</a:t>
                      </a:r>
                      <a:r>
                        <a:rPr lang="en-US" sz="1800" baseline="0">
                          <a:latin typeface="+mn-lt"/>
                        </a:rPr>
                        <a:t> Goal = </a:t>
                      </a:r>
                      <a:endParaRPr lang="en-US" sz="18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Overall</a:t>
                      </a:r>
                      <a:r>
                        <a:rPr lang="en-US" sz="1800" baseline="0">
                          <a:latin typeface="+mn-lt"/>
                        </a:rPr>
                        <a:t> Timeline?</a:t>
                      </a:r>
                      <a:endParaRPr lang="en-US" sz="18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759"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1.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First</a:t>
                      </a:r>
                      <a:r>
                        <a:rPr lang="en-US" sz="1800" baseline="0">
                          <a:latin typeface="+mn-lt"/>
                        </a:rPr>
                        <a:t> Time Segment</a:t>
                      </a:r>
                      <a:endParaRPr lang="en-US" sz="180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4357"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>
                          <a:latin typeface="+mn-lt"/>
                        </a:rPr>
                        <a:t>2.</a:t>
                      </a:r>
                      <a:r>
                        <a:rPr lang="en-US" sz="1800" baseline="0">
                          <a:latin typeface="+mn-lt"/>
                        </a:rPr>
                        <a:t> </a:t>
                      </a:r>
                      <a:endParaRPr lang="en-US" sz="18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+mn-lt"/>
                        </a:rPr>
                        <a:t>Second</a:t>
                      </a:r>
                      <a:r>
                        <a:rPr lang="en-US" sz="1800" baseline="0">
                          <a:latin typeface="+mn-lt"/>
                        </a:rPr>
                        <a:t> Time Segment</a:t>
                      </a:r>
                      <a:endParaRPr lang="en-US" sz="1800">
                        <a:latin typeface="+mn-lt"/>
                      </a:endParaRPr>
                    </a:p>
                    <a:p>
                      <a:endParaRPr lang="en-US" sz="180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7966"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3.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Third</a:t>
                      </a:r>
                      <a:r>
                        <a:rPr lang="en-US" sz="1800" baseline="0">
                          <a:latin typeface="+mn-lt"/>
                        </a:rPr>
                        <a:t> Time Segment</a:t>
                      </a:r>
                      <a:endParaRPr lang="en-US" sz="180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8382"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4.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Due</a:t>
                      </a:r>
                      <a:r>
                        <a:rPr lang="en-US" sz="1800" baseline="0" dirty="0">
                          <a:latin typeface="+mn-lt"/>
                        </a:rPr>
                        <a:t> Date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96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F0117E4-3729-5A9D-CBB0-4EE11CADD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028473"/>
              </p:ext>
            </p:extLst>
          </p:nvPr>
        </p:nvGraphicFramePr>
        <p:xfrm>
          <a:off x="656948" y="328473"/>
          <a:ext cx="7830105" cy="6014558"/>
        </p:xfrm>
        <a:graphic>
          <a:graphicData uri="http://schemas.openxmlformats.org/drawingml/2006/table">
            <a:tbl>
              <a:tblPr firstRow="1" bandRow="1"/>
              <a:tblGrid>
                <a:gridCol w="1198485">
                  <a:extLst>
                    <a:ext uri="{9D8B030D-6E8A-4147-A177-3AD203B41FA5}">
                      <a16:colId xmlns:a16="http://schemas.microsoft.com/office/drawing/2014/main" val="4199035347"/>
                    </a:ext>
                  </a:extLst>
                </a:gridCol>
                <a:gridCol w="3151573">
                  <a:extLst>
                    <a:ext uri="{9D8B030D-6E8A-4147-A177-3AD203B41FA5}">
                      <a16:colId xmlns:a16="http://schemas.microsoft.com/office/drawing/2014/main" val="1838788811"/>
                    </a:ext>
                  </a:extLst>
                </a:gridCol>
                <a:gridCol w="3480047">
                  <a:extLst>
                    <a:ext uri="{9D8B030D-6E8A-4147-A177-3AD203B41FA5}">
                      <a16:colId xmlns:a16="http://schemas.microsoft.com/office/drawing/2014/main" val="583150738"/>
                    </a:ext>
                  </a:extLst>
                </a:gridCol>
              </a:tblGrid>
              <a:tr h="621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SWOT Tool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Favorable</a:t>
                      </a:r>
                    </a:p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achieving the objective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Unfavorable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achieving the objective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0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690225"/>
                  </a:ext>
                </a:extLst>
              </a:tr>
              <a:tr h="268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attributes </a:t>
                      </a:r>
                      <a:b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organization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trengths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kern="0" dirty="0">
                          <a:solidFill>
                            <a:schemeClr val="tx1"/>
                          </a:solidFill>
                          <a:latin typeface="+mn-lt"/>
                          <a:ea typeface="Proxima Nova Light" charset="0"/>
                          <a:cs typeface="Proxima Nova Light" charset="0"/>
                        </a:rPr>
                        <a:t>Great Location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kern="0" dirty="0">
                          <a:solidFill>
                            <a:schemeClr val="tx1"/>
                          </a:solidFill>
                          <a:latin typeface="+mn-lt"/>
                          <a:ea typeface="Proxima Nova Light" charset="0"/>
                          <a:cs typeface="Proxima Nova Light" charset="0"/>
                        </a:rPr>
                        <a:t>Nice website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kern="0" dirty="0">
                          <a:solidFill>
                            <a:schemeClr val="tx1"/>
                          </a:solidFill>
                          <a:latin typeface="+mn-lt"/>
                          <a:ea typeface="Proxima Nova Light" charset="0"/>
                          <a:cs typeface="Proxima Nova Light" charset="0"/>
                        </a:rPr>
                        <a:t>Long term, friendly staff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eaknesses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kern="0" dirty="0">
                          <a:solidFill>
                            <a:schemeClr val="tx1"/>
                          </a:solidFill>
                          <a:latin typeface="+mn-lt"/>
                        </a:rPr>
                        <a:t>Lack of Succession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kern="0" dirty="0">
                          <a:solidFill>
                            <a:schemeClr val="tx1"/>
                          </a:solidFill>
                          <a:latin typeface="+mn-lt"/>
                        </a:rPr>
                        <a:t>Technology outdated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kern="0" dirty="0">
                          <a:solidFill>
                            <a:schemeClr val="tx1"/>
                          </a:solidFill>
                          <a:latin typeface="+mn-lt"/>
                        </a:rPr>
                        <a:t>Long term staff that is tech phobic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kern="0" dirty="0">
                          <a:solidFill>
                            <a:schemeClr val="tx1"/>
                          </a:solidFill>
                          <a:latin typeface="+mn-lt"/>
                        </a:rPr>
                        <a:t>Limited Hours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kern="0" dirty="0">
                          <a:solidFill>
                            <a:schemeClr val="tx1"/>
                          </a:solidFill>
                          <a:latin typeface="+mn-lt"/>
                        </a:rPr>
                        <a:t>8 a.m. – 5 p.m., M-W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60580"/>
                  </a:ext>
                </a:extLst>
              </a:tr>
              <a:tr h="268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attributes </a:t>
                      </a:r>
                      <a:b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environment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pportunities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kern="0" dirty="0">
                          <a:solidFill>
                            <a:srgbClr val="D8D8D8">
                              <a:lumMod val="10000"/>
                            </a:srgbClr>
                          </a:solidFill>
                          <a:latin typeface="+mn-lt"/>
                        </a:rPr>
                        <a:t>We could open for early a.m. appointments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kern="0" dirty="0">
                          <a:solidFill>
                            <a:srgbClr val="D8D8D8">
                              <a:lumMod val="10000"/>
                            </a:srgbClr>
                          </a:solidFill>
                          <a:latin typeface="+mn-lt"/>
                        </a:rPr>
                        <a:t>We could add associate and expand days open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kern="0" dirty="0">
                          <a:solidFill>
                            <a:srgbClr val="D8D8D8">
                              <a:lumMod val="10000"/>
                            </a:srgbClr>
                          </a:solidFill>
                          <a:latin typeface="+mn-lt"/>
                        </a:rPr>
                        <a:t>We could go digital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hreats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kern="0" dirty="0">
                          <a:solidFill>
                            <a:schemeClr val="tx1"/>
                          </a:solidFill>
                          <a:latin typeface="+mn-lt"/>
                        </a:rPr>
                        <a:t>Competitors with state-of-the-art technology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kern="0" dirty="0">
                          <a:solidFill>
                            <a:schemeClr val="tx1"/>
                          </a:solidFill>
                          <a:latin typeface="+mn-lt"/>
                        </a:rPr>
                        <a:t>Competition offers longer hours/days of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07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68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500110-648D-60BC-E67F-EE32965CD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70063"/>
              </p:ext>
            </p:extLst>
          </p:nvPr>
        </p:nvGraphicFramePr>
        <p:xfrm>
          <a:off x="452760" y="257451"/>
          <a:ext cx="8256232" cy="5965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07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cap="all" baseline="0">
                          <a:latin typeface="+mn-lt"/>
                        </a:rPr>
                        <a:t>SWOT QUADRANT:  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496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n-lt"/>
                        </a:rPr>
                        <a:t>ITEM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n-lt"/>
                        </a:rPr>
                        <a:t>ACTION</a:t>
                      </a:r>
                      <a:r>
                        <a:rPr lang="en-US" b="1" baseline="0">
                          <a:solidFill>
                            <a:schemeClr val="bg1"/>
                          </a:solidFill>
                          <a:latin typeface="+mn-lt"/>
                        </a:rPr>
                        <a:t> STEPS</a:t>
                      </a:r>
                      <a:endParaRPr lang="en-US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n-lt"/>
                        </a:rPr>
                        <a:t>DEADLINES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539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Insert</a:t>
                      </a:r>
                      <a:r>
                        <a:rPr lang="en-US" sz="1800" baseline="0">
                          <a:latin typeface="+mn-lt"/>
                        </a:rPr>
                        <a:t> Goal = Incorporate Digital Dentistry into my practice</a:t>
                      </a:r>
                      <a:endParaRPr lang="en-US" sz="18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Within 6 months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149"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1. Talk to rep and dental colleagues to determine what technology to adopt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Within 1</a:t>
                      </a:r>
                      <a:r>
                        <a:rPr lang="en-US" sz="1800" baseline="30000">
                          <a:latin typeface="+mn-lt"/>
                        </a:rPr>
                        <a:t>st</a:t>
                      </a:r>
                      <a:r>
                        <a:rPr lang="en-US" sz="1800">
                          <a:latin typeface="+mn-lt"/>
                        </a:rPr>
                        <a:t> month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149"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>
                          <a:latin typeface="+mn-lt"/>
                        </a:rPr>
                        <a:t>2.</a:t>
                      </a:r>
                      <a:r>
                        <a:rPr lang="en-US" sz="1800" baseline="0">
                          <a:latin typeface="+mn-lt"/>
                        </a:rPr>
                        <a:t> Work w/CPA or fin advisor to ensure that ROI justifies the investment</a:t>
                      </a:r>
                      <a:endParaRPr lang="en-US" sz="18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+mn-lt"/>
                        </a:rPr>
                        <a:t>Within 2 months</a:t>
                      </a:r>
                    </a:p>
                    <a:p>
                      <a:endParaRPr lang="en-US" sz="180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157"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3. Purchase technology and attend training (with team!)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Within 4 months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374"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4. Fully incorporate technology into  practice workflow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Within 6 months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424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 - DS V 23.1">
  <a:themeElements>
    <a:clrScheme name="DS New">
      <a:dk1>
        <a:sysClr val="windowText" lastClr="000000"/>
      </a:dk1>
      <a:lt1>
        <a:sysClr val="window" lastClr="FFFFFF"/>
      </a:lt1>
      <a:dk2>
        <a:srgbClr val="53585B"/>
      </a:dk2>
      <a:lt2>
        <a:srgbClr val="F1F0F0"/>
      </a:lt2>
      <a:accent1>
        <a:srgbClr val="0077C8"/>
      </a:accent1>
      <a:accent2>
        <a:srgbClr val="F8A700"/>
      </a:accent2>
      <a:accent3>
        <a:srgbClr val="53585B"/>
      </a:accent3>
      <a:accent4>
        <a:srgbClr val="49A0D8"/>
      </a:accent4>
      <a:accent5>
        <a:srgbClr val="FD6F01"/>
      </a:accent5>
      <a:accent6>
        <a:srgbClr val="D9D7D7"/>
      </a:accent6>
      <a:hlink>
        <a:srgbClr val="0077C8"/>
      </a:hlink>
      <a:folHlink>
        <a:srgbClr val="F8A700"/>
      </a:folHlink>
    </a:clrScheme>
    <a:fontScheme name="SD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 - DS V 23.1" id="{69EA1466-9357-4202-905F-0BF1EF5A0AD0}" vid="{82B47F8C-46C6-4E8C-A727-0C174298638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CCDC904D3EB41A93F93EB374DDA2E" ma:contentTypeVersion="14" ma:contentTypeDescription="Create a new document." ma:contentTypeScope="" ma:versionID="c525ff301448e01a25fd9c100a7d1dcd">
  <xsd:schema xmlns:xsd="http://www.w3.org/2001/XMLSchema" xmlns:xs="http://www.w3.org/2001/XMLSchema" xmlns:p="http://schemas.microsoft.com/office/2006/metadata/properties" xmlns:ns2="06a0d01a-e0a0-4102-bf7c-22afde32d07f" xmlns:ns3="35da44a1-c60c-404f-bb4c-f4b8ad1f26c3" xmlns:ns4="06e7445a-2d11-46fa-b89e-9dcaada31ada" targetNamespace="http://schemas.microsoft.com/office/2006/metadata/properties" ma:root="true" ma:fieldsID="1003e47b54467e12480f8f82a7fc1038" ns2:_="" ns3:_="" ns4:_="">
    <xsd:import namespace="06a0d01a-e0a0-4102-bf7c-22afde32d07f"/>
    <xsd:import namespace="35da44a1-c60c-404f-bb4c-f4b8ad1f26c3"/>
    <xsd:import namespace="06e7445a-2d11-46fa-b89e-9dcaada31a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0d01a-e0a0-4102-bf7c-22afde32d0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9e31dd9-086b-491e-9da5-9ad521351a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a44a1-c60c-404f-bb4c-f4b8ad1f26c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73858df-1f0b-4254-ad96-c3308e7456e4}" ma:internalName="TaxCatchAll" ma:showField="CatchAllData" ma:web="06e7445a-2d11-46fa-b89e-9dcaada31a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7445a-2d11-46fa-b89e-9dcaada31ad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06a0d01a-e0a0-4102-bf7c-22afde32d07f" xsi:nil="true"/>
    <SharedWithUsers xmlns="06e7445a-2d11-46fa-b89e-9dcaada31ada">
      <UserInfo>
        <DisplayName/>
        <AccountId xsi:nil="true"/>
        <AccountType/>
      </UserInfo>
    </SharedWithUsers>
    <TaxCatchAll xmlns="35da44a1-c60c-404f-bb4c-f4b8ad1f26c3" xsi:nil="true"/>
    <lcf76f155ced4ddcb4097134ff3c332f xmlns="06a0d01a-e0a0-4102-bf7c-22afde32d0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021A84-ED29-4D0C-932A-95489072A60B}"/>
</file>

<file path=customXml/itemProps2.xml><?xml version="1.0" encoding="utf-8"?>
<ds:datastoreItem xmlns:ds="http://schemas.openxmlformats.org/officeDocument/2006/customXml" ds:itemID="{AB78BC2E-0161-4152-98C2-7215A6E70612}"/>
</file>

<file path=customXml/itemProps3.xml><?xml version="1.0" encoding="utf-8"?>
<ds:datastoreItem xmlns:ds="http://schemas.openxmlformats.org/officeDocument/2006/customXml" ds:itemID="{FCC14E24-5EB6-41AD-979D-95A814F8ADB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249</Words>
  <Application>Microsoft Office PowerPoint</Application>
  <PresentationFormat>Letter Paper (8.5x11 in)</PresentationFormat>
  <Paragraphs>87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Courier New</vt:lpstr>
      <vt:lpstr>Montserrat</vt:lpstr>
      <vt:lpstr>Montserrat Light</vt:lpstr>
      <vt:lpstr>Wingdings</vt:lpstr>
      <vt:lpstr>Theme - DS V 23.1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Stone, Taylor</dc:creator>
  <cp:lastModifiedBy>Stone, Taylor</cp:lastModifiedBy>
  <cp:revision>1</cp:revision>
  <dcterms:created xsi:type="dcterms:W3CDTF">2023-03-04T16:14:02Z</dcterms:created>
  <dcterms:modified xsi:type="dcterms:W3CDTF">2023-03-04T18:17:57Z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4B3F34D2-BE08-48D9-9D8B-9E075CDF3892</vt:lpwstr>
  </property>
  <property fmtid="{D5CDD505-2E9C-101B-9397-08002B2CF9AE}" pid="3" name="ArticulatePath">
    <vt:lpwstr>Presentation1</vt:lpwstr>
  </property>
  <property fmtid="{D5CDD505-2E9C-101B-9397-08002B2CF9AE}" pid="4" name="MediaServiceImageTags">
    <vt:lpwstr/>
  </property>
  <property fmtid="{D5CDD505-2E9C-101B-9397-08002B2CF9AE}" pid="5" name="ContentTypeId">
    <vt:lpwstr>0x0101000E4CCDC904D3EB41A93F93EB374DDA2E</vt:lpwstr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